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4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9C3B2-03CF-473C-B003-683D23CB13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0EA1C4-790E-448C-9637-7910E32FD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6E653-422F-4770-8279-C6C7F7409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D78AD-4319-4BCF-97D1-5FCD46D7E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11FD8-1925-4970-92C9-A1FA880AF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40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70BFF-DC3E-4545-BD04-36F53E275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299C2C-C9BE-4E70-8911-A6EB365E3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42F25-64E9-493D-B2E1-AEF3177D9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39630-D82C-4DA4-B8B4-1837D490B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EE58C-C208-4B98-A576-D3DCE8721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78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859236-F97A-423D-8A44-1C3C1976ED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728DD9-7087-437B-9AFF-613502D948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B036B-7574-48C2-8C3E-A9E85BFCB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C9BC-C635-4978-8E92-5363A360D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FE0EE-2FA1-4F27-97DC-5AEA403BE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744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C68AA-7B9D-445E-A28F-5A9C130A6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1FFF6-FF9B-4337-834E-4612DB493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70C5D-A5CE-480D-8C09-19D0F08B2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FDE11-2DB0-4ADC-AC14-8347A2336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98459-B065-4063-B7D3-4E51384A1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881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9BFD2-8566-4E33-A083-11CA8EC55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D68B60-7B6F-475D-B2A3-3A0186D16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ED9D2-9833-4A5A-8793-D95DEE24D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7AB02-A621-4256-AC9F-662B4342B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943CB-8B79-49D6-A380-F5DAABE5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926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8B37C-F620-44AE-A91C-02A696C2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5553F-FA7D-487E-BAB9-F1F7D7F33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EC7820-36E6-4FA2-B45A-FFBA99389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404D7-A8F0-48F4-B95B-11CF0A48B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E7F1BA-86F8-48A0-AA6B-E0284AC76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9FCFD1-0803-4666-B745-B05695990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62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D7E5B-D9C7-4A05-B537-7CE5C4312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669470-4642-470D-86A9-34BCED93B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2810E4-3C6C-4E55-A00A-C4E03CBBB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EAA05B-7285-48A7-9BE2-18A6A5EBE3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4CF01B-3AD6-4235-A922-840680296F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D1794F-9CEA-46DE-ADE7-8FDD99923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99E1DD-F704-41A3-B36A-92F1D5D56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62AE2B-5E93-4D54-BAEE-7430DFA33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63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D588A-53EF-4A58-9B2C-5DE80E796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390D77-AC40-4800-A89A-48FF5F9DE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061717-6A67-4D55-A7DB-5CE00E6FB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5E21E-87CD-4C3A-96F0-2396D9CE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853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C305C3-B63C-4AE4-BD92-C5C4015B6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33436D-3797-47EA-8221-DB6E58CCF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0A8401-02F1-42E1-BE13-B70FD1E7D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48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C07B3-996E-46C3-901C-15399BBA8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16866-1ECD-43EE-9D24-B581AED79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FB2B19-51FE-4B26-BF54-6956165CFF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C0C990-7A49-4FFF-81A0-9A5F4E675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33E23-3893-447F-AEBF-1BDF1C14E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B5EBC1-D691-48F3-8240-8ADDF560F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762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10981-3F6C-4867-8376-A549779BB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DAB322-D416-4141-9188-0850B4DDB5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43A403-FBE2-4CBE-B8F2-520640F70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83A5E-FB13-4154-8BC4-10D98CB05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8D9C25-E8EF-42F6-A827-85CD20411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D67C1C-DAAE-4F1F-BE17-BCCAD19AF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88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7C0A6C-742E-4311-A534-032279165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882BC2-322D-40DA-B59C-428C00A14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B30D4-2F0E-4479-B7FC-9A554F74B7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749BB-2209-44AA-8BCF-A422D889A4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24829-717C-4770-AD7D-767914D2A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01AE1-2CE3-4A57-8C64-8957B3646B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C6C65-5B9B-4007-817E-BB79F06C86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0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olis.ee/gvolis/osale/index?kid=13055" TargetMode="External"/><Relationship Id="rId2" Type="http://schemas.openxmlformats.org/officeDocument/2006/relationships/hyperlink" Target="mailto:kaasav_eelarve@kjlv.e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E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566" y="46086"/>
            <a:ext cx="11590867" cy="676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770313" algn="l"/>
              </a:tabLst>
            </a:pPr>
            <a:r>
              <a:rPr lang="et-EE" sz="42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AJAKAVA</a:t>
            </a:r>
            <a:endParaRPr lang="ru-RU" sz="426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1225550">
              <a:lnSpc>
                <a:spcPct val="107000"/>
              </a:lnSpc>
              <a:spcAft>
                <a:spcPts val="600"/>
              </a:spcAft>
              <a:tabLst>
                <a:tab pos="3770313" algn="l"/>
              </a:tabLst>
              <a:defRPr/>
            </a:pPr>
            <a:r>
              <a:rPr lang="et-EE" sz="2667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2</a:t>
            </a:r>
            <a:r>
              <a:rPr lang="en-GB" sz="2667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0</a:t>
            </a:r>
            <a:r>
              <a:rPr lang="ru-RU" sz="2667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.</a:t>
            </a:r>
            <a:r>
              <a:rPr lang="et-EE" sz="2667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APRILL, kell 17.00  </a:t>
            </a:r>
            <a:r>
              <a:rPr lang="ru-RU" sz="2667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GB" sz="2667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t-EE" sz="2667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      </a:t>
            </a:r>
            <a:r>
              <a:rPr lang="et-EE" sz="800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t-EE" sz="2667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TEABEPÄEV</a:t>
            </a:r>
            <a:r>
              <a:rPr lang="en-GB" sz="2667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(</a:t>
            </a:r>
            <a:r>
              <a:rPr lang="en-GB" sz="2667" kern="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eesti</a:t>
            </a:r>
            <a:r>
              <a:rPr lang="en-GB" sz="2667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ja</a:t>
            </a:r>
            <a:r>
              <a:rPr lang="en-GB" sz="2667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vene</a:t>
            </a:r>
            <a:r>
              <a:rPr lang="en-GB" sz="2667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GB" sz="2667" kern="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keeles</a:t>
            </a:r>
            <a:r>
              <a:rPr lang="en-GB" sz="2667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)</a:t>
            </a:r>
            <a:endParaRPr lang="ru-RU" sz="266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  <a:tabLst>
                <a:tab pos="3770313" algn="l"/>
              </a:tabLst>
            </a:pPr>
            <a:r>
              <a:rPr lang="en-GB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MAI - 30. JUUNI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GB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t-EE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PROJEKTIDE ESITAMINE</a:t>
            </a:r>
            <a:endParaRPr lang="ru-RU" sz="266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941388">
              <a:lnSpc>
                <a:spcPct val="107000"/>
              </a:lnSpc>
              <a:spcAft>
                <a:spcPts val="600"/>
              </a:spcAft>
            </a:pP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JUULI - 15. JUULI               </a:t>
            </a:r>
            <a:r>
              <a:rPr lang="et-EE" sz="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t-EE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KONKURSIKOMISJONI TÖÖ</a:t>
            </a:r>
          </a:p>
          <a:p>
            <a:pPr>
              <a:lnSpc>
                <a:spcPct val="107000"/>
              </a:lnSpc>
            </a:pP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18. JUULI                                 </a:t>
            </a:r>
            <a:r>
              <a:rPr lang="fi-FI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KONKURSI NÕUETELE VASTAVATE PROJEKTIDE </a:t>
            </a:r>
            <a:r>
              <a:rPr lang="et-EE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t-EE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fi-FI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AVALIKUSTAMINE LINNA AMETLIKUL KODULEHEL</a:t>
            </a:r>
            <a:endParaRPr lang="et-EE" sz="266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3770313" algn="l"/>
              </a:tabLst>
            </a:pP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18. JUULI – 12. AUGUST       </a:t>
            </a:r>
            <a:r>
              <a:rPr lang="et-EE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PROJEKTIDE AVALIK ARUTAMINE          </a:t>
            </a:r>
          </a:p>
          <a:p>
            <a:pPr>
              <a:lnSpc>
                <a:spcPct val="106000"/>
              </a:lnSpc>
            </a:pPr>
            <a:r>
              <a:rPr lang="et-EE" sz="2667" kern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                     </a:t>
            </a:r>
            <a:r>
              <a:rPr lang="et-EE" sz="2667" kern="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motiveeritud arvamused saab saata e-postile </a:t>
            </a:r>
            <a:r>
              <a:rPr lang="et-EE" sz="2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kaasav_eelarve@kjlv.ee</a:t>
            </a:r>
            <a:r>
              <a:rPr lang="et-EE" sz="2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algn="r">
              <a:lnSpc>
                <a:spcPct val="106000"/>
              </a:lnSpc>
              <a:spcAft>
                <a:spcPts val="600"/>
              </a:spcAft>
            </a:pPr>
            <a:r>
              <a:rPr lang="et-EE" sz="2800" kern="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või jätta aadressile </a:t>
            </a:r>
            <a:r>
              <a:rPr lang="et-EE" sz="2800" kern="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  <a:hlinkClick r:id="rId3"/>
              </a:rPr>
              <a:t>https://volis.ee/gvolis/osale/index?kid=13055</a:t>
            </a:r>
            <a:r>
              <a:rPr lang="et-EE" sz="2800" kern="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</a:t>
            </a:r>
          </a:p>
          <a:p>
            <a:pPr>
              <a:lnSpc>
                <a:spcPct val="106000"/>
              </a:lnSpc>
              <a:spcAft>
                <a:spcPts val="600"/>
              </a:spcAft>
            </a:pP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 AUG. – 31. AUGUST        </a:t>
            </a:r>
            <a:r>
              <a:rPr lang="et-EE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EKSPERDI- VÕI TEEMARÜHMADE TÖÖ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SEPTEMBER                        </a:t>
            </a:r>
            <a:r>
              <a:rPr lang="et-EE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HÄÄLETAMISE VÄLJAKUULUTAMINE</a:t>
            </a:r>
            <a:endParaRPr lang="ru-RU" sz="266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SEP. - 18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SEPTEMBER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t-EE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HÄÄLETAMINE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SEPTEMBER </a:t>
            </a:r>
            <a:r>
              <a:rPr lang="ru-RU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GB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t-EE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en-GB" sz="2667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t-EE" sz="2667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TULEMUSTE VÄLJAKUULUTAMINE</a:t>
            </a:r>
          </a:p>
        </p:txBody>
      </p:sp>
    </p:spTree>
    <p:extLst>
      <p:ext uri="{BB962C8B-B14F-4D97-AF65-F5344CB8AC3E}">
        <p14:creationId xmlns:p14="http://schemas.microsoft.com/office/powerpoint/2010/main" val="304201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5223</TotalTime>
  <Words>117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</dc:creator>
  <cp:lastModifiedBy>Igor Berezin</cp:lastModifiedBy>
  <cp:revision>9</cp:revision>
  <dcterms:created xsi:type="dcterms:W3CDTF">2021-06-09T06:14:43Z</dcterms:created>
  <dcterms:modified xsi:type="dcterms:W3CDTF">2022-04-12T12:20:03Z</dcterms:modified>
</cp:coreProperties>
</file>